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</p:sldIdLst>
  <p:sldSz cx="4572000" cy="30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6" autoAdjust="0"/>
    <p:restoredTop sz="94660"/>
  </p:normalViewPr>
  <p:slideViewPr>
    <p:cSldViewPr snapToGrid="0">
      <p:cViewPr>
        <p:scale>
          <a:sx n="220" d="100"/>
          <a:sy n="220" d="100"/>
        </p:scale>
        <p:origin x="94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8828"/>
            <a:ext cx="3886200" cy="1061156"/>
          </a:xfrm>
        </p:spPr>
        <p:txBody>
          <a:bodyPr anchor="b"/>
          <a:lstStyle>
            <a:lvl1pPr algn="ctr"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600906"/>
            <a:ext cx="3429000" cy="735894"/>
          </a:xfrm>
        </p:spPr>
        <p:txBody>
          <a:bodyPr/>
          <a:lstStyle>
            <a:lvl1pPr marL="0" indent="0" algn="ctr">
              <a:buNone/>
              <a:defRPr sz="1067"/>
            </a:lvl1pPr>
            <a:lvl2pPr marL="203180" indent="0" algn="ctr">
              <a:buNone/>
              <a:defRPr sz="889"/>
            </a:lvl2pPr>
            <a:lvl3pPr marL="406359" indent="0" algn="ctr">
              <a:buNone/>
              <a:defRPr sz="800"/>
            </a:lvl3pPr>
            <a:lvl4pPr marL="609539" indent="0" algn="ctr">
              <a:buNone/>
              <a:defRPr sz="711"/>
            </a:lvl4pPr>
            <a:lvl5pPr marL="812719" indent="0" algn="ctr">
              <a:buNone/>
              <a:defRPr sz="711"/>
            </a:lvl5pPr>
            <a:lvl6pPr marL="1015898" indent="0" algn="ctr">
              <a:buNone/>
              <a:defRPr sz="711"/>
            </a:lvl6pPr>
            <a:lvl7pPr marL="1219078" indent="0" algn="ctr">
              <a:buNone/>
              <a:defRPr sz="711"/>
            </a:lvl7pPr>
            <a:lvl8pPr marL="1422258" indent="0" algn="ctr">
              <a:buNone/>
              <a:defRPr sz="711"/>
            </a:lvl8pPr>
            <a:lvl9pPr marL="1625437" indent="0" algn="ctr">
              <a:buNone/>
              <a:defRPr sz="7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22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5942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5" y="759885"/>
            <a:ext cx="3943350" cy="1267883"/>
          </a:xfrm>
        </p:spPr>
        <p:txBody>
          <a:bodyPr anchor="b"/>
          <a:lstStyle>
            <a:lvl1pPr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5" y="2039762"/>
            <a:ext cx="3943350" cy="666750"/>
          </a:xfrm>
        </p:spPr>
        <p:txBody>
          <a:bodyPr/>
          <a:lstStyle>
            <a:lvl1pPr marL="0" indent="0">
              <a:buNone/>
              <a:defRPr sz="1067">
                <a:solidFill>
                  <a:schemeClr val="tx1"/>
                </a:solidFill>
              </a:defRPr>
            </a:lvl1pPr>
            <a:lvl2pPr marL="203180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2pPr>
            <a:lvl3pPr marL="40635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0953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4pPr>
            <a:lvl5pPr marL="81271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5pPr>
            <a:lvl6pPr marL="101589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6pPr>
            <a:lvl7pPr marL="121907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7pPr>
            <a:lvl8pPr marL="142225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8pPr>
            <a:lvl9pPr marL="1625437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422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4482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162280"/>
            <a:ext cx="3943350" cy="5891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747185"/>
            <a:ext cx="1934171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1113368"/>
            <a:ext cx="1934171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6" y="747185"/>
            <a:ext cx="1943696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6" y="1113368"/>
            <a:ext cx="1943696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9334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6742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9623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438856"/>
            <a:ext cx="2314575" cy="2166056"/>
          </a:xfrm>
        </p:spPr>
        <p:txBody>
          <a:bodyPr/>
          <a:lstStyle>
            <a:lvl1pPr>
              <a:defRPr sz="1422"/>
            </a:lvl1pPr>
            <a:lvl2pPr>
              <a:defRPr sz="1244"/>
            </a:lvl2pPr>
            <a:lvl3pPr>
              <a:defRPr sz="1067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3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438856"/>
            <a:ext cx="2314575" cy="2166056"/>
          </a:xfrm>
        </p:spPr>
        <p:txBody>
          <a:bodyPr anchor="t"/>
          <a:lstStyle>
            <a:lvl1pPr marL="0" indent="0">
              <a:buNone/>
              <a:defRPr sz="1422"/>
            </a:lvl1pPr>
            <a:lvl2pPr marL="203180" indent="0">
              <a:buNone/>
              <a:defRPr sz="1244"/>
            </a:lvl2pPr>
            <a:lvl3pPr marL="406359" indent="0">
              <a:buNone/>
              <a:defRPr sz="1067"/>
            </a:lvl3pPr>
            <a:lvl4pPr marL="609539" indent="0">
              <a:buNone/>
              <a:defRPr sz="889"/>
            </a:lvl4pPr>
            <a:lvl5pPr marL="812719" indent="0">
              <a:buNone/>
              <a:defRPr sz="889"/>
            </a:lvl5pPr>
            <a:lvl6pPr marL="1015898" indent="0">
              <a:buNone/>
              <a:defRPr sz="889"/>
            </a:lvl6pPr>
            <a:lvl7pPr marL="1219078" indent="0">
              <a:buNone/>
              <a:defRPr sz="889"/>
            </a:lvl7pPr>
            <a:lvl8pPr marL="1422258" indent="0">
              <a:buNone/>
              <a:defRPr sz="889"/>
            </a:lvl8pPr>
            <a:lvl9pPr marL="1625437" indent="0">
              <a:buNone/>
              <a:defRPr sz="88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6199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3160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40" y="162279"/>
            <a:ext cx="985838" cy="2583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7" y="162279"/>
            <a:ext cx="2900363" cy="2583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5905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162280"/>
            <a:ext cx="3943350" cy="58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811389"/>
            <a:ext cx="3943350" cy="1933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2825046"/>
            <a:ext cx="154305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4329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6359" rtl="0" eaLnBrk="1" latinLnBrk="0" hangingPunct="1">
        <a:lnSpc>
          <a:spcPct val="90000"/>
        </a:lnSpc>
        <a:spcBef>
          <a:spcPct val="0"/>
        </a:spcBef>
        <a:buNone/>
        <a:defRPr sz="19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1590" indent="-101590" algn="l" defTabSz="406359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244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2pPr>
      <a:lvl3pPr marL="50794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89" kern="1200">
          <a:solidFill>
            <a:schemeClr val="tx1"/>
          </a:solidFill>
          <a:latin typeface="+mn-lt"/>
          <a:ea typeface="+mn-ea"/>
          <a:cs typeface="+mn-cs"/>
        </a:defRPr>
      </a:lvl3pPr>
      <a:lvl4pPr marL="71112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0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11748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32066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52384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027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20318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40635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0953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1271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89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07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25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437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7826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81644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2023-12-16T10:47:37Z</dcterms:created>
  <dcterms:modified xsi:type="dcterms:W3CDTF">2023-12-16T11:11:01Z</dcterms:modified>
</cp:coreProperties>
</file>