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56" r:id="rId4"/>
    <p:sldId id="257" r:id="rId5"/>
  </p:sldIdLst>
  <p:sldSz cx="4572000" cy="304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835F5B-ACBF-4DC6-BB0A-50D53BBEDC6B}" v="2" dt="2024-01-20T13:46:11.8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6" autoAdjust="0"/>
    <p:restoredTop sz="94660"/>
  </p:normalViewPr>
  <p:slideViewPr>
    <p:cSldViewPr snapToGrid="0">
      <p:cViewPr varScale="1">
        <p:scale>
          <a:sx n="232" d="100"/>
          <a:sy n="232" d="100"/>
        </p:scale>
        <p:origin x="165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Firmo" userId="a172d909a3b48d48" providerId="LiveId" clId="{C3835F5B-ACBF-4DC6-BB0A-50D53BBEDC6B}"/>
    <pc:docChg chg="undo custSel addSld modSld">
      <pc:chgData name="Edward Firmo" userId="a172d909a3b48d48" providerId="LiveId" clId="{C3835F5B-ACBF-4DC6-BB0A-50D53BBEDC6B}" dt="2024-01-20T13:46:11.800" v="79"/>
      <pc:docMkLst>
        <pc:docMk/>
      </pc:docMkLst>
      <pc:sldChg chg="modSp mod">
        <pc:chgData name="Edward Firmo" userId="a172d909a3b48d48" providerId="LiveId" clId="{C3835F5B-ACBF-4DC6-BB0A-50D53BBEDC6B}" dt="2024-01-20T12:51:51.825" v="32" actId="207"/>
        <pc:sldMkLst>
          <pc:docMk/>
          <pc:sldMk cId="481644452" sldId="257"/>
        </pc:sldMkLst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8" creationId="{3AA2A801-457E-87BC-3B72-3221D54F8E42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9" creationId="{24DB2494-D161-11FB-FEF7-ED748EE3D1BC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0" creationId="{1CCC58E7-7282-FD56-E454-66C5E99F52F2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1" creationId="{47405F33-FD0F-47B3-2587-54459381EDD9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2" creationId="{AAFC7E33-D819-6F1F-C512-78769358B8F7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3" creationId="{1BEB1FCC-0605-CCB8-FCC2-F243BE81FE92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4" creationId="{AD39C582-2955-B913-1E03-89D3A3C1A1C7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5" creationId="{7CF83176-637F-0E98-B9D6-2E62DA2474F1}"/>
          </ac:spMkLst>
        </pc:spChg>
      </pc:sldChg>
      <pc:sldChg chg="addSp delSp modSp mod">
        <pc:chgData name="Edward Firmo" userId="a172d909a3b48d48" providerId="LiveId" clId="{C3835F5B-ACBF-4DC6-BB0A-50D53BBEDC6B}" dt="2024-01-20T13:46:03.552" v="77" actId="21"/>
        <pc:sldMkLst>
          <pc:docMk/>
          <pc:sldMk cId="220686341" sldId="258"/>
        </pc:sldMkLst>
        <pc:picChg chg="add del mod">
          <ac:chgData name="Edward Firmo" userId="a172d909a3b48d48" providerId="LiveId" clId="{C3835F5B-ACBF-4DC6-BB0A-50D53BBEDC6B}" dt="2024-01-20T13:46:03.552" v="77" actId="21"/>
          <ac:picMkLst>
            <pc:docMk/>
            <pc:sldMk cId="220686341" sldId="258"/>
            <ac:picMk id="4" creationId="{EB3B1E87-E17C-0D6D-A107-8551E689D995}"/>
          </ac:picMkLst>
        </pc:picChg>
        <pc:picChg chg="add del mod">
          <ac:chgData name="Edward Firmo" userId="a172d909a3b48d48" providerId="LiveId" clId="{C3835F5B-ACBF-4DC6-BB0A-50D53BBEDC6B}" dt="2024-01-20T13:46:03.552" v="77" actId="21"/>
          <ac:picMkLst>
            <pc:docMk/>
            <pc:sldMk cId="220686341" sldId="258"/>
            <ac:picMk id="6" creationId="{A048324D-CEAA-4B79-887F-04F2E4407F88}"/>
          </ac:picMkLst>
        </pc:picChg>
        <pc:picChg chg="add del mod">
          <ac:chgData name="Edward Firmo" userId="a172d909a3b48d48" providerId="LiveId" clId="{C3835F5B-ACBF-4DC6-BB0A-50D53BBEDC6B}" dt="2024-01-20T13:46:03.552" v="77" actId="21"/>
          <ac:picMkLst>
            <pc:docMk/>
            <pc:sldMk cId="220686341" sldId="258"/>
            <ac:picMk id="8" creationId="{3B7B90AC-37C5-0824-FC54-7361D43AE22C}"/>
          </ac:picMkLst>
        </pc:picChg>
      </pc:sldChg>
      <pc:sldChg chg="addSp modSp add">
        <pc:chgData name="Edward Firmo" userId="a172d909a3b48d48" providerId="LiveId" clId="{C3835F5B-ACBF-4DC6-BB0A-50D53BBEDC6B}" dt="2024-01-20T13:46:11.800" v="79"/>
        <pc:sldMkLst>
          <pc:docMk/>
          <pc:sldMk cId="15377754" sldId="259"/>
        </pc:sldMkLst>
        <pc:picChg chg="add mod">
          <ac:chgData name="Edward Firmo" userId="a172d909a3b48d48" providerId="LiveId" clId="{C3835F5B-ACBF-4DC6-BB0A-50D53BBEDC6B}" dt="2024-01-20T13:46:11.800" v="79"/>
          <ac:picMkLst>
            <pc:docMk/>
            <pc:sldMk cId="15377754" sldId="259"/>
            <ac:picMk id="4" creationId="{EB3B1E87-E17C-0D6D-A107-8551E689D995}"/>
          </ac:picMkLst>
        </pc:picChg>
        <pc:picChg chg="add mod">
          <ac:chgData name="Edward Firmo" userId="a172d909a3b48d48" providerId="LiveId" clId="{C3835F5B-ACBF-4DC6-BB0A-50D53BBEDC6B}" dt="2024-01-20T13:46:11.800" v="79"/>
          <ac:picMkLst>
            <pc:docMk/>
            <pc:sldMk cId="15377754" sldId="259"/>
            <ac:picMk id="6" creationId="{A048324D-CEAA-4B79-887F-04F2E4407F88}"/>
          </ac:picMkLst>
        </pc:picChg>
        <pc:picChg chg="add mod">
          <ac:chgData name="Edward Firmo" userId="a172d909a3b48d48" providerId="LiveId" clId="{C3835F5B-ACBF-4DC6-BB0A-50D53BBEDC6B}" dt="2024-01-20T13:46:11.800" v="79"/>
          <ac:picMkLst>
            <pc:docMk/>
            <pc:sldMk cId="15377754" sldId="259"/>
            <ac:picMk id="8" creationId="{3B7B90AC-37C5-0824-FC54-7361D43AE22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8828"/>
            <a:ext cx="3886200" cy="1061156"/>
          </a:xfrm>
        </p:spPr>
        <p:txBody>
          <a:bodyPr anchor="b"/>
          <a:lstStyle>
            <a:lvl1pPr algn="ctr">
              <a:defRPr sz="2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1600906"/>
            <a:ext cx="3429000" cy="735894"/>
          </a:xfrm>
        </p:spPr>
        <p:txBody>
          <a:bodyPr/>
          <a:lstStyle>
            <a:lvl1pPr marL="0" indent="0" algn="ctr">
              <a:buNone/>
              <a:defRPr sz="1067"/>
            </a:lvl1pPr>
            <a:lvl2pPr marL="203180" indent="0" algn="ctr">
              <a:buNone/>
              <a:defRPr sz="889"/>
            </a:lvl2pPr>
            <a:lvl3pPr marL="406359" indent="0" algn="ctr">
              <a:buNone/>
              <a:defRPr sz="800"/>
            </a:lvl3pPr>
            <a:lvl4pPr marL="609539" indent="0" algn="ctr">
              <a:buNone/>
              <a:defRPr sz="711"/>
            </a:lvl4pPr>
            <a:lvl5pPr marL="812719" indent="0" algn="ctr">
              <a:buNone/>
              <a:defRPr sz="711"/>
            </a:lvl5pPr>
            <a:lvl6pPr marL="1015898" indent="0" algn="ctr">
              <a:buNone/>
              <a:defRPr sz="711"/>
            </a:lvl6pPr>
            <a:lvl7pPr marL="1219078" indent="0" algn="ctr">
              <a:buNone/>
              <a:defRPr sz="711"/>
            </a:lvl7pPr>
            <a:lvl8pPr marL="1422258" indent="0" algn="ctr">
              <a:buNone/>
              <a:defRPr sz="711"/>
            </a:lvl8pPr>
            <a:lvl9pPr marL="1625437" indent="0" algn="ctr">
              <a:buNone/>
              <a:defRPr sz="7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68228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59423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45" y="759885"/>
            <a:ext cx="3943350" cy="1267883"/>
          </a:xfrm>
        </p:spPr>
        <p:txBody>
          <a:bodyPr anchor="b"/>
          <a:lstStyle>
            <a:lvl1pPr>
              <a:defRPr sz="2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945" y="2039762"/>
            <a:ext cx="3943350" cy="666750"/>
          </a:xfrm>
        </p:spPr>
        <p:txBody>
          <a:bodyPr/>
          <a:lstStyle>
            <a:lvl1pPr marL="0" indent="0">
              <a:buNone/>
              <a:defRPr sz="1067">
                <a:solidFill>
                  <a:schemeClr val="tx1"/>
                </a:solidFill>
              </a:defRPr>
            </a:lvl1pPr>
            <a:lvl2pPr marL="203180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2pPr>
            <a:lvl3pPr marL="40635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09539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4pPr>
            <a:lvl5pPr marL="812719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5pPr>
            <a:lvl6pPr marL="101589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6pPr>
            <a:lvl7pPr marL="121907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7pPr>
            <a:lvl8pPr marL="142225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8pPr>
            <a:lvl9pPr marL="1625437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34225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811389"/>
            <a:ext cx="1943100" cy="1933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4575" y="811389"/>
            <a:ext cx="1943100" cy="1933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4482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162280"/>
            <a:ext cx="3943350" cy="5891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921" y="747185"/>
            <a:ext cx="1934171" cy="366183"/>
          </a:xfrm>
        </p:spPr>
        <p:txBody>
          <a:bodyPr anchor="b"/>
          <a:lstStyle>
            <a:lvl1pPr marL="0" indent="0">
              <a:buNone/>
              <a:defRPr sz="1067" b="1"/>
            </a:lvl1pPr>
            <a:lvl2pPr marL="203180" indent="0">
              <a:buNone/>
              <a:defRPr sz="889" b="1"/>
            </a:lvl2pPr>
            <a:lvl3pPr marL="406359" indent="0">
              <a:buNone/>
              <a:defRPr sz="800" b="1"/>
            </a:lvl3pPr>
            <a:lvl4pPr marL="609539" indent="0">
              <a:buNone/>
              <a:defRPr sz="711" b="1"/>
            </a:lvl4pPr>
            <a:lvl5pPr marL="812719" indent="0">
              <a:buNone/>
              <a:defRPr sz="711" b="1"/>
            </a:lvl5pPr>
            <a:lvl6pPr marL="1015898" indent="0">
              <a:buNone/>
              <a:defRPr sz="711" b="1"/>
            </a:lvl6pPr>
            <a:lvl7pPr marL="1219078" indent="0">
              <a:buNone/>
              <a:defRPr sz="711" b="1"/>
            </a:lvl7pPr>
            <a:lvl8pPr marL="1422258" indent="0">
              <a:buNone/>
              <a:defRPr sz="711" b="1"/>
            </a:lvl8pPr>
            <a:lvl9pPr marL="1625437" indent="0">
              <a:buNone/>
              <a:defRPr sz="7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921" y="1113368"/>
            <a:ext cx="1934171" cy="1637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14576" y="747185"/>
            <a:ext cx="1943696" cy="366183"/>
          </a:xfrm>
        </p:spPr>
        <p:txBody>
          <a:bodyPr anchor="b"/>
          <a:lstStyle>
            <a:lvl1pPr marL="0" indent="0">
              <a:buNone/>
              <a:defRPr sz="1067" b="1"/>
            </a:lvl1pPr>
            <a:lvl2pPr marL="203180" indent="0">
              <a:buNone/>
              <a:defRPr sz="889" b="1"/>
            </a:lvl2pPr>
            <a:lvl3pPr marL="406359" indent="0">
              <a:buNone/>
              <a:defRPr sz="800" b="1"/>
            </a:lvl3pPr>
            <a:lvl4pPr marL="609539" indent="0">
              <a:buNone/>
              <a:defRPr sz="711" b="1"/>
            </a:lvl4pPr>
            <a:lvl5pPr marL="812719" indent="0">
              <a:buNone/>
              <a:defRPr sz="711" b="1"/>
            </a:lvl5pPr>
            <a:lvl6pPr marL="1015898" indent="0">
              <a:buNone/>
              <a:defRPr sz="711" b="1"/>
            </a:lvl6pPr>
            <a:lvl7pPr marL="1219078" indent="0">
              <a:buNone/>
              <a:defRPr sz="711" b="1"/>
            </a:lvl7pPr>
            <a:lvl8pPr marL="1422258" indent="0">
              <a:buNone/>
              <a:defRPr sz="711" b="1"/>
            </a:lvl8pPr>
            <a:lvl9pPr marL="1625437" indent="0">
              <a:buNone/>
              <a:defRPr sz="7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14576" y="1113368"/>
            <a:ext cx="1943696" cy="1637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93343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6742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09623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3" y="203200"/>
            <a:ext cx="1474589" cy="711200"/>
          </a:xfrm>
        </p:spPr>
        <p:txBody>
          <a:bodyPr anchor="b"/>
          <a:lstStyle>
            <a:lvl1pPr>
              <a:defRPr sz="14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695" y="438856"/>
            <a:ext cx="2314575" cy="2166056"/>
          </a:xfrm>
        </p:spPr>
        <p:txBody>
          <a:bodyPr/>
          <a:lstStyle>
            <a:lvl1pPr>
              <a:defRPr sz="1422"/>
            </a:lvl1pPr>
            <a:lvl2pPr>
              <a:defRPr sz="1244"/>
            </a:lvl2pPr>
            <a:lvl3pPr>
              <a:defRPr sz="1067"/>
            </a:lvl3pPr>
            <a:lvl4pPr>
              <a:defRPr sz="889"/>
            </a:lvl4pPr>
            <a:lvl5pPr>
              <a:defRPr sz="889"/>
            </a:lvl5pPr>
            <a:lvl6pPr>
              <a:defRPr sz="889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3" y="914401"/>
            <a:ext cx="1474589" cy="1694039"/>
          </a:xfrm>
        </p:spPr>
        <p:txBody>
          <a:bodyPr/>
          <a:lstStyle>
            <a:lvl1pPr marL="0" indent="0">
              <a:buNone/>
              <a:defRPr sz="711"/>
            </a:lvl1pPr>
            <a:lvl2pPr marL="203180" indent="0">
              <a:buNone/>
              <a:defRPr sz="622"/>
            </a:lvl2pPr>
            <a:lvl3pPr marL="406359" indent="0">
              <a:buNone/>
              <a:defRPr sz="533"/>
            </a:lvl3pPr>
            <a:lvl4pPr marL="609539" indent="0">
              <a:buNone/>
              <a:defRPr sz="444"/>
            </a:lvl4pPr>
            <a:lvl5pPr marL="812719" indent="0">
              <a:buNone/>
              <a:defRPr sz="444"/>
            </a:lvl5pPr>
            <a:lvl6pPr marL="1015898" indent="0">
              <a:buNone/>
              <a:defRPr sz="444"/>
            </a:lvl6pPr>
            <a:lvl7pPr marL="1219078" indent="0">
              <a:buNone/>
              <a:defRPr sz="444"/>
            </a:lvl7pPr>
            <a:lvl8pPr marL="1422258" indent="0">
              <a:buNone/>
              <a:defRPr sz="444"/>
            </a:lvl8pPr>
            <a:lvl9pPr marL="1625437" indent="0">
              <a:buNone/>
              <a:defRPr sz="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31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3" y="203200"/>
            <a:ext cx="1474589" cy="711200"/>
          </a:xfrm>
        </p:spPr>
        <p:txBody>
          <a:bodyPr anchor="b"/>
          <a:lstStyle>
            <a:lvl1pPr>
              <a:defRPr sz="14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3695" y="438856"/>
            <a:ext cx="2314575" cy="2166056"/>
          </a:xfrm>
        </p:spPr>
        <p:txBody>
          <a:bodyPr anchor="t"/>
          <a:lstStyle>
            <a:lvl1pPr marL="0" indent="0">
              <a:buNone/>
              <a:defRPr sz="1422"/>
            </a:lvl1pPr>
            <a:lvl2pPr marL="203180" indent="0">
              <a:buNone/>
              <a:defRPr sz="1244"/>
            </a:lvl2pPr>
            <a:lvl3pPr marL="406359" indent="0">
              <a:buNone/>
              <a:defRPr sz="1067"/>
            </a:lvl3pPr>
            <a:lvl4pPr marL="609539" indent="0">
              <a:buNone/>
              <a:defRPr sz="889"/>
            </a:lvl4pPr>
            <a:lvl5pPr marL="812719" indent="0">
              <a:buNone/>
              <a:defRPr sz="889"/>
            </a:lvl5pPr>
            <a:lvl6pPr marL="1015898" indent="0">
              <a:buNone/>
              <a:defRPr sz="889"/>
            </a:lvl6pPr>
            <a:lvl7pPr marL="1219078" indent="0">
              <a:buNone/>
              <a:defRPr sz="889"/>
            </a:lvl7pPr>
            <a:lvl8pPr marL="1422258" indent="0">
              <a:buNone/>
              <a:defRPr sz="889"/>
            </a:lvl8pPr>
            <a:lvl9pPr marL="1625437" indent="0">
              <a:buNone/>
              <a:defRPr sz="88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3" y="914401"/>
            <a:ext cx="1474589" cy="1694039"/>
          </a:xfrm>
        </p:spPr>
        <p:txBody>
          <a:bodyPr/>
          <a:lstStyle>
            <a:lvl1pPr marL="0" indent="0">
              <a:buNone/>
              <a:defRPr sz="711"/>
            </a:lvl1pPr>
            <a:lvl2pPr marL="203180" indent="0">
              <a:buNone/>
              <a:defRPr sz="622"/>
            </a:lvl2pPr>
            <a:lvl3pPr marL="406359" indent="0">
              <a:buNone/>
              <a:defRPr sz="533"/>
            </a:lvl3pPr>
            <a:lvl4pPr marL="609539" indent="0">
              <a:buNone/>
              <a:defRPr sz="444"/>
            </a:lvl4pPr>
            <a:lvl5pPr marL="812719" indent="0">
              <a:buNone/>
              <a:defRPr sz="444"/>
            </a:lvl5pPr>
            <a:lvl6pPr marL="1015898" indent="0">
              <a:buNone/>
              <a:defRPr sz="444"/>
            </a:lvl6pPr>
            <a:lvl7pPr marL="1219078" indent="0">
              <a:buNone/>
              <a:defRPr sz="444"/>
            </a:lvl7pPr>
            <a:lvl8pPr marL="1422258" indent="0">
              <a:buNone/>
              <a:defRPr sz="444"/>
            </a:lvl8pPr>
            <a:lvl9pPr marL="1625437" indent="0">
              <a:buNone/>
              <a:defRPr sz="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61998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3160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71840" y="162279"/>
            <a:ext cx="985838" cy="2583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4327" y="162279"/>
            <a:ext cx="2900363" cy="2583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59054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" y="162280"/>
            <a:ext cx="3943350" cy="5891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325" y="811389"/>
            <a:ext cx="3943350" cy="1933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4325" y="2825046"/>
            <a:ext cx="1028700" cy="162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4475" y="2825046"/>
            <a:ext cx="1543050" cy="162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28975" y="2825046"/>
            <a:ext cx="1028700" cy="162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4329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6359" rtl="0" eaLnBrk="1" latinLnBrk="0" hangingPunct="1">
        <a:lnSpc>
          <a:spcPct val="90000"/>
        </a:lnSpc>
        <a:spcBef>
          <a:spcPct val="0"/>
        </a:spcBef>
        <a:buNone/>
        <a:defRPr sz="19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1590" indent="-101590" algn="l" defTabSz="406359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244" kern="1200">
          <a:solidFill>
            <a:schemeClr val="tx1"/>
          </a:solidFill>
          <a:latin typeface="+mn-lt"/>
          <a:ea typeface="+mn-ea"/>
          <a:cs typeface="+mn-cs"/>
        </a:defRPr>
      </a:lvl1pPr>
      <a:lvl2pPr marL="304770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2pPr>
      <a:lvl3pPr marL="507949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89" kern="1200">
          <a:solidFill>
            <a:schemeClr val="tx1"/>
          </a:solidFill>
          <a:latin typeface="+mn-lt"/>
          <a:ea typeface="+mn-ea"/>
          <a:cs typeface="+mn-cs"/>
        </a:defRPr>
      </a:lvl3pPr>
      <a:lvl4pPr marL="711129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09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117488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320668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523848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7027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203180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406359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09539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12719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015898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219078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422258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625437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632986F5-F442-0F89-C91C-356012685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632986F5-F442-0F89-C91C-356012685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  <p:pic>
        <p:nvPicPr>
          <p:cNvPr id="4" name="Picture 3" descr="A circle with a rainbow colored circle&#10;&#10;Description automatically generated with medium confidence">
            <a:extLst>
              <a:ext uri="{FF2B5EF4-FFF2-40B4-BE49-F238E27FC236}">
                <a16:creationId xmlns:a16="http://schemas.microsoft.com/office/drawing/2014/main" id="{EB3B1E87-E17C-0D6D-A107-8551E689D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366" y="752446"/>
            <a:ext cx="1905266" cy="1905266"/>
          </a:xfrm>
          <a:prstGeom prst="rect">
            <a:avLst/>
          </a:prstGeom>
        </p:spPr>
      </p:pic>
      <p:pic>
        <p:nvPicPr>
          <p:cNvPr id="6" name="Picture 5" descr="A yellow and white gradient&#10;&#10;Description automatically generated">
            <a:extLst>
              <a:ext uri="{FF2B5EF4-FFF2-40B4-BE49-F238E27FC236}">
                <a16:creationId xmlns:a16="http://schemas.microsoft.com/office/drawing/2014/main" id="{A048324D-CEAA-4B79-887F-04F2E4407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50" y="585892"/>
            <a:ext cx="809625" cy="2238375"/>
          </a:xfrm>
          <a:prstGeom prst="rect">
            <a:avLst/>
          </a:prstGeom>
        </p:spPr>
      </p:pic>
      <p:pic>
        <p:nvPicPr>
          <p:cNvPr id="8" name="Picture 7" descr="A blue and white background&#10;&#10;Description automatically generated">
            <a:extLst>
              <a:ext uri="{FF2B5EF4-FFF2-40B4-BE49-F238E27FC236}">
                <a16:creationId xmlns:a16="http://schemas.microsoft.com/office/drawing/2014/main" id="{3B7B90AC-37C5-0824-FC54-7361D43AE2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6" y="585892"/>
            <a:ext cx="809738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8E6E834B-2239-3616-44F3-8EC913450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AA2A801-457E-87BC-3B72-3221D54F8E42}"/>
              </a:ext>
            </a:extLst>
          </p:cNvPr>
          <p:cNvSpPr/>
          <p:nvPr/>
        </p:nvSpPr>
        <p:spPr>
          <a:xfrm>
            <a:off x="161925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DB2494-D161-11FB-FEF7-ED748EE3D1BC}"/>
              </a:ext>
            </a:extLst>
          </p:cNvPr>
          <p:cNvSpPr/>
          <p:nvPr/>
        </p:nvSpPr>
        <p:spPr>
          <a:xfrm>
            <a:off x="1181100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CC58E7-7282-FD56-E454-66C5E99F52F2}"/>
              </a:ext>
            </a:extLst>
          </p:cNvPr>
          <p:cNvSpPr/>
          <p:nvPr/>
        </p:nvSpPr>
        <p:spPr>
          <a:xfrm>
            <a:off x="2200275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7405F33-FD0F-47B3-2587-54459381EDD9}"/>
              </a:ext>
            </a:extLst>
          </p:cNvPr>
          <p:cNvSpPr/>
          <p:nvPr/>
        </p:nvSpPr>
        <p:spPr>
          <a:xfrm>
            <a:off x="3219450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AFC7E33-D819-6F1F-C512-78769358B8F7}"/>
              </a:ext>
            </a:extLst>
          </p:cNvPr>
          <p:cNvSpPr/>
          <p:nvPr/>
        </p:nvSpPr>
        <p:spPr>
          <a:xfrm>
            <a:off x="161925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BEB1FCC-0605-CCB8-FCC2-F243BE81FE92}"/>
              </a:ext>
            </a:extLst>
          </p:cNvPr>
          <p:cNvSpPr/>
          <p:nvPr/>
        </p:nvSpPr>
        <p:spPr>
          <a:xfrm>
            <a:off x="1181100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D39C582-2955-B913-1E03-89D3A3C1A1C7}"/>
              </a:ext>
            </a:extLst>
          </p:cNvPr>
          <p:cNvSpPr/>
          <p:nvPr/>
        </p:nvSpPr>
        <p:spPr>
          <a:xfrm>
            <a:off x="2200275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CF83176-637F-0E98-B9D6-2E62DA2474F1}"/>
              </a:ext>
            </a:extLst>
          </p:cNvPr>
          <p:cNvSpPr/>
          <p:nvPr/>
        </p:nvSpPr>
        <p:spPr>
          <a:xfrm>
            <a:off x="3219450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78264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8E6E834B-2239-3616-44F3-8EC913450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AA2A801-457E-87BC-3B72-3221D54F8E42}"/>
              </a:ext>
            </a:extLst>
          </p:cNvPr>
          <p:cNvSpPr/>
          <p:nvPr/>
        </p:nvSpPr>
        <p:spPr>
          <a:xfrm>
            <a:off x="161925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DB2494-D161-11FB-FEF7-ED748EE3D1BC}"/>
              </a:ext>
            </a:extLst>
          </p:cNvPr>
          <p:cNvSpPr/>
          <p:nvPr/>
        </p:nvSpPr>
        <p:spPr>
          <a:xfrm>
            <a:off x="1181100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CC58E7-7282-FD56-E454-66C5E99F52F2}"/>
              </a:ext>
            </a:extLst>
          </p:cNvPr>
          <p:cNvSpPr/>
          <p:nvPr/>
        </p:nvSpPr>
        <p:spPr>
          <a:xfrm>
            <a:off x="2200275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7405F33-FD0F-47B3-2587-54459381EDD9}"/>
              </a:ext>
            </a:extLst>
          </p:cNvPr>
          <p:cNvSpPr/>
          <p:nvPr/>
        </p:nvSpPr>
        <p:spPr>
          <a:xfrm>
            <a:off x="3219450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AFC7E33-D819-6F1F-C512-78769358B8F7}"/>
              </a:ext>
            </a:extLst>
          </p:cNvPr>
          <p:cNvSpPr/>
          <p:nvPr/>
        </p:nvSpPr>
        <p:spPr>
          <a:xfrm>
            <a:off x="161925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BEB1FCC-0605-CCB8-FCC2-F243BE81FE92}"/>
              </a:ext>
            </a:extLst>
          </p:cNvPr>
          <p:cNvSpPr/>
          <p:nvPr/>
        </p:nvSpPr>
        <p:spPr>
          <a:xfrm>
            <a:off x="1181100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D39C582-2955-B913-1E03-89D3A3C1A1C7}"/>
              </a:ext>
            </a:extLst>
          </p:cNvPr>
          <p:cNvSpPr/>
          <p:nvPr/>
        </p:nvSpPr>
        <p:spPr>
          <a:xfrm>
            <a:off x="2200275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CF83176-637F-0E98-B9D6-2E62DA2474F1}"/>
              </a:ext>
            </a:extLst>
          </p:cNvPr>
          <p:cNvSpPr/>
          <p:nvPr/>
        </p:nvSpPr>
        <p:spPr>
          <a:xfrm>
            <a:off x="3219450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81644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Firmo</dc:creator>
  <cp:lastModifiedBy>Edward Firmo</cp:lastModifiedBy>
  <cp:revision>1</cp:revision>
  <dcterms:created xsi:type="dcterms:W3CDTF">2023-12-16T10:47:37Z</dcterms:created>
  <dcterms:modified xsi:type="dcterms:W3CDTF">2024-01-20T13:46:12Z</dcterms:modified>
</cp:coreProperties>
</file>